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ppt/theme/theme1.xml" ContentType="application/vnd.openxmlformats-officedocument.theme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6"/>
  </p:sldIdLst>
  <p:sldSz cx="12191969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0000" autoAdjust="0"/>
    <p:restoredTop sz="94660"/>
  </p:normalViewPr>
  <p:slideViewPr>
    <p:cSldViewPr snapToGrid="0">
      <p:cViewPr varScale="1">
        <p:scale>
          <a:sx n="99" d="100"/>
          <a:sy n="99" d="100"/>
        </p:scale>
        <p:origin x="96" y="62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
<Relationships xmlns="http://schemas.openxmlformats.org/package/2006/relationships"><Relationship Id="rId3" Type="http://schemas.openxmlformats.org/officeDocument/2006/relationships/presProps" Target="presProps.xml"/><Relationship Id="rId6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2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0EB6523-02B8-4A88-91E1-73E36FBE177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9BB025D7-E31F-49EA-88EF-18B9191B0C5E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8BE9E26-DE25-4E8B-BB22-729F9C106D4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DF41D2A-8841-4392-9D31-1A733E4B007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BE721F1-8328-4025-9A13-1FDAB94E865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9129319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B6C1A11-3FDD-4EAC-9D01-D7DC28B2B98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5EBEB6B6-BEAE-4F0B-AF5F-88A33104C5AE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8B8BBEA-D591-4442-A642-D45A4A0AF69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E7779E5-4DEE-48D1-B72A-7BA8583EADA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DDD193D-6EC7-4CA1-8D9A-E7B7722D779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378649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C470AE62-358E-43AE-8C64-B9287B78FD67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E7E94399-E83A-4A1A-B54D-4CF1601B6C8F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F4A774F-ED81-46FF-BF81-F4A13C065CC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92C7CB4-2A17-41D9-BECC-A5E6F9EF856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E971051-DF8A-4A64-80B3-271C1E5F6E7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6368693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0DFBDB9-C676-4E80-9218-F8D289FB259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B035580F-90EF-41CC-AE0C-AFE69382238D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176F084-80EB-489F-AAF3-6383723F7B3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6539837-6565-495D-948E-0C720B7B5D0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ABB4BC4-E731-40E0-9EC9-3C4420B14EE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8009031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94FA789-CB28-495C-A130-179F33E0053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9BF0C9C6-8AF9-4B4A-932A-26BB9B6F41D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872A662-F632-453D-8291-0D27FB2783B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13D0F37-DB50-40DF-A15D-B43B7ED2D3D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A15EDF3-0668-4CDD-B837-46CC73C0FF2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9871488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93F519A-D7CE-43D7-9BBA-223B266A797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4B528B9B-50E1-4B98-8D5E-EF3E6BA9ADB1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6B01A3AE-D203-47B0-9DA0-72C397972E4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6C4EB80-C051-4F8A-8044-FD99DC88BA0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DEAC44BD-551A-41B8-AB33-82312887CD6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4175BC36-299A-4713-8AAF-4625755FB7D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2153769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350F895-9D35-48D2-9533-DA48F0D359B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0C89C5C7-93D0-46CE-A362-7787E1207F6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D888F67C-E05B-49F9-BA15-5EADBE5F3EA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49F9DCCC-DDA0-4FD3-B38C-65DDC0D276D9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134005DB-83B7-4DA7-9F9E-1768C530BC9B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4CC53FD5-3499-4DA6-9D35-62D87199437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292BBF0F-9DB6-4151-A5D1-73920D45A0C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BCED117B-5F63-48F0-94EC-6B302B896E6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9621121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C5EC195-8781-4F1F-9D5B-94F89B41085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2D7518E6-3B5C-46F8-ABF1-30DB8204013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0A7E26D2-2A13-48E9-98CF-58C4DFD77DE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E7BD8B42-D8FC-4AFB-856D-CEF7236F307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6080024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F4E6CEAB-B1F2-4F74-B8B1-F1ECA55495C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BF67288C-475D-4D29-AF0B-554BAFF0452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B8A77789-BAD6-49A9-B91D-645EC42550E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5657459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2357D2B-5B33-4623-8A0A-986F3A027AD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147EEDD-4590-481F-8413-875DE8845EFB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E04A4527-F304-4543-B38D-E10075A59A73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1C2BD55-3B40-4BA6-B09C-6BF4338A365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8542FC8E-194E-4D15-946B-E112C902397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514AFB15-705C-4D8F-9803-C32497FC609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0144278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C2B28EB-1052-4587-94FB-B5083F78BAD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4DB7A42C-2832-45E7-94B9-B7B91D266FF0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C7E1E60A-959D-4AEF-90C2-E90C7C45F08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DD089FD6-9172-47B9-A243-137C7BB4D19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407808B5-FEDF-4DCC-9A08-F31B7B081E8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F5E2FF39-A729-4317-8B63-D099AD5DAF1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0150673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67411515-5B05-49CC-8F45-04A458F2803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41AB04E3-0A16-4ED2-9F08-9CBE8C25FED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A643978-F2C2-40BA-860D-20E9B62D3519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23EAAA6-5E9B-4ABC-A3C1-37CAF86975BA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4B78F70-6803-4205-8F5F-CE6A9AE85186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1613900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/>
      <p:sp>
        <p:nvSpPr>
          <p:cNvPr id="2" name=""/>
          <p:cNvSpPr/>
          <p:nvPr/>
        </p:nvSpPr>
        <p:spPr>
          <a:xfrm>
            <a:off x="457200" y="457200"/>
            <a:ext cx="3048000" cy="3822700"/>
          </a:xfrm>
          <a:prstGeom prst="rect"/>
          <a:solidFill>
            <a:srgbClr val="FFFFFF"/>
          </a:solidFill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</p:sp>
      <p:cxnSp>
        <p:nvCxnSpPr>
          <p:cNvPr id="3" name=""/>
          <p:cNvCxnSpPr/>
          <p:nvPr/>
        </p:nvCxnSpPr>
        <p:spPr>
          <a:xfrm>
            <a:off x="1143000" y="787400"/>
            <a:ext cx="0" cy="1143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4" name=""/>
          <p:cNvCxnSpPr/>
          <p:nvPr/>
        </p:nvCxnSpPr>
        <p:spPr>
          <a:xfrm>
            <a:off x="1143000" y="1104900"/>
            <a:ext cx="0" cy="1320799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5" name=""/>
          <p:cNvCxnSpPr/>
          <p:nvPr/>
        </p:nvCxnSpPr>
        <p:spPr>
          <a:xfrm>
            <a:off x="1143000" y="2628900"/>
            <a:ext cx="0" cy="114299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6" name=""/>
          <p:cNvCxnSpPr/>
          <p:nvPr/>
        </p:nvCxnSpPr>
        <p:spPr>
          <a:xfrm>
            <a:off x="1143000" y="3073400"/>
            <a:ext cx="0" cy="508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7" name=""/>
          <p:cNvCxnSpPr/>
          <p:nvPr/>
        </p:nvCxnSpPr>
        <p:spPr>
          <a:xfrm>
            <a:off x="1143000" y="3454400"/>
            <a:ext cx="0" cy="508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8" name=""/>
          <p:cNvCxnSpPr/>
          <p:nvPr/>
        </p:nvCxnSpPr>
        <p:spPr>
          <a:xfrm>
            <a:off x="1143000" y="3835400"/>
            <a:ext cx="0" cy="508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9" name=""/>
          <p:cNvCxnSpPr/>
          <p:nvPr/>
        </p:nvCxnSpPr>
        <p:spPr>
          <a:xfrm>
            <a:off x="1143000" y="4216400"/>
            <a:ext cx="0" cy="635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10" name=""/>
          <p:cNvCxnSpPr/>
          <p:nvPr/>
        </p:nvCxnSpPr>
        <p:spPr>
          <a:xfrm>
            <a:off x="2794000" y="787400"/>
            <a:ext cx="0" cy="1143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11" name=""/>
          <p:cNvCxnSpPr/>
          <p:nvPr/>
        </p:nvCxnSpPr>
        <p:spPr>
          <a:xfrm>
            <a:off x="2794000" y="1104900"/>
            <a:ext cx="0" cy="1638299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12" name=""/>
          <p:cNvCxnSpPr/>
          <p:nvPr/>
        </p:nvCxnSpPr>
        <p:spPr>
          <a:xfrm>
            <a:off x="2794000" y="3073400"/>
            <a:ext cx="0" cy="508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13" name=""/>
          <p:cNvCxnSpPr/>
          <p:nvPr/>
        </p:nvCxnSpPr>
        <p:spPr>
          <a:xfrm>
            <a:off x="2794000" y="3454400"/>
            <a:ext cx="0" cy="508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14" name=""/>
          <p:cNvCxnSpPr/>
          <p:nvPr/>
        </p:nvCxnSpPr>
        <p:spPr>
          <a:xfrm>
            <a:off x="2794000" y="3835400"/>
            <a:ext cx="0" cy="508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15" name=""/>
          <p:cNvCxnSpPr/>
          <p:nvPr/>
        </p:nvCxnSpPr>
        <p:spPr>
          <a:xfrm>
            <a:off x="2794000" y="4216400"/>
            <a:ext cx="0" cy="635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16" name=""/>
          <p:cNvSpPr/>
          <p:nvPr/>
        </p:nvSpPr>
        <p:spPr>
          <a:xfrm>
            <a:off x="1041400" y="508000"/>
            <a:ext cx="20320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a</a:t>
            </a:r>
          </a:p>
        </p:txBody>
      </p:sp>
      <p:sp>
        <p:nvSpPr>
          <p:cNvPr id="17" name=""/>
          <p:cNvSpPr/>
          <p:nvPr/>
        </p:nvSpPr>
        <p:spPr>
          <a:xfrm>
            <a:off x="2692400" y="508000"/>
            <a:ext cx="20320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b</a:t>
            </a:r>
          </a:p>
        </p:txBody>
      </p:sp>
      <p:sp>
        <p:nvSpPr>
          <p:cNvPr id="18" name=""/>
          <p:cNvSpPr/>
          <p:nvPr/>
        </p:nvSpPr>
        <p:spPr>
          <a:xfrm>
            <a:off x="692150" y="844550"/>
            <a:ext cx="2552700" cy="3175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Squarish, radius=0</a:t>
            </a:r>
          </a:p>
        </p:txBody>
      </p:sp>
      <p:sp>
        <p:nvSpPr>
          <p:cNvPr id="19" name=""/>
          <p:cNvSpPr/>
          <p:nvPr/>
        </p:nvSpPr>
        <p:spPr>
          <a:xfrm>
            <a:off x="692150" y="1225550"/>
            <a:ext cx="2552700" cy="317500"/>
          </a:xfrm>
          <a:prstGeom prst="roundRect">
            <a:avLst>
              <a:gd name="adj" fmla="val 20000"/>
            </a:avLst>
          </a:prstGeom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Round, radius=5</a:t>
            </a:r>
          </a:p>
        </p:txBody>
      </p:sp>
      <p:sp>
        <p:nvSpPr>
          <p:cNvPr id="20" name=""/>
          <p:cNvSpPr/>
          <p:nvPr/>
        </p:nvSpPr>
        <p:spPr>
          <a:xfrm>
            <a:off x="692150" y="1606550"/>
            <a:ext cx="2552700" cy="317500"/>
          </a:xfrm>
          <a:prstGeom prst="roundRect">
            <a:avLst>
              <a:gd name="adj" fmla="val 40000"/>
            </a:avLst>
          </a:prstGeom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Round, radius=10</a:t>
            </a:r>
          </a:p>
        </p:txBody>
      </p:sp>
      <p:sp>
        <p:nvSpPr>
          <p:cNvPr id="21" name=""/>
          <p:cNvSpPr/>
          <p:nvPr/>
        </p:nvSpPr>
        <p:spPr>
          <a:xfrm>
            <a:off x="692150" y="1987550"/>
            <a:ext cx="2552700" cy="317500"/>
          </a:xfrm>
          <a:prstGeom prst="snip2SameRect">
            <a:avLst>
              <a:gd name="adj1" fmla="val 40000"/>
              <a:gd name="adj2" fmla="val 40000"/>
            </a:avLst>
          </a:prstGeom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Bevel, radius=10</a:t>
            </a:r>
          </a:p>
        </p:txBody>
      </p:sp>
      <p:sp>
        <p:nvSpPr>
          <p:cNvPr id="22" name=""/>
          <p:cNvSpPr/>
          <p:nvPr/>
        </p:nvSpPr>
        <p:spPr>
          <a:xfrm>
            <a:off x="692150" y="2368550"/>
            <a:ext cx="2552700" cy="317500"/>
          </a:xfrm>
          <a:prstGeom prst="foldedCorner">
            <a:avLst>
              <a:gd name="adj" fmla="val 48000"/>
            </a:avLst>
          </a:prstGeom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Note, radius=15</a:t>
            </a:r>
          </a:p>
        </p:txBody>
      </p:sp>
      <p:sp>
        <p:nvSpPr>
          <p:cNvPr id="23" name=""/>
          <p:cNvSpPr/>
          <p:nvPr/>
        </p:nvSpPr>
        <p:spPr>
          <a:xfrm>
            <a:off x="1047750" y="2749550"/>
            <a:ext cx="1847850" cy="317500"/>
          </a:xfrm>
          <a:custGeom>
            <a:pathLst>
              <a:path w="1847850" h="317500">
                <a:moveTo>
                  <a:pt x="1847850" y="0"/>
                </a:moveTo>
                <a:cubicBezTo>
                  <a:pt x="1809828" y="0"/>
                  <a:pt x="1778000" y="68962"/>
                  <a:pt x="1778000" y="158750"/>
                </a:cubicBezTo>
                <a:cubicBezTo>
                  <a:pt x="1778000" y="248537"/>
                  <a:pt x="1809828" y="317500"/>
                  <a:pt x="1847850" y="317500"/>
                </a:cubicBezTo>
                <a:lnTo>
                  <a:pt x="69850" y="317500"/>
                </a:lnTo>
                <a:cubicBezTo>
                  <a:pt x="31828" y="317500"/>
                  <a:pt x="0" y="248537"/>
                  <a:pt x="0" y="158750"/>
                </a:cubicBezTo>
                <a:cubicBezTo>
                  <a:pt x="0" y="68962"/>
                  <a:pt x="31828" y="0"/>
                  <a:pt x="69850" y="0"/>
                </a:cubicBezTo>
                <a:lnTo>
                  <a:pt x="1847850" y="0"/>
                </a:lnTo>
                <a:close/>
              </a:path>
            </a:pathLst>
          </a:custGeom>
          <a:solidFill>
            <a:srgbClr val="FFFFFF"/>
          </a:solidFill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</p:sp>
      <p:sp>
        <p:nvSpPr>
          <p:cNvPr id="24" name=""/>
          <p:cNvSpPr/>
          <p:nvPr/>
        </p:nvSpPr>
        <p:spPr>
          <a:xfrm>
            <a:off x="2825750" y="2749550"/>
            <a:ext cx="139700" cy="317500"/>
          </a:xfrm>
          <a:custGeom>
            <a:pathLst>
              <a:path w="139700" h="317500">
                <a:moveTo>
                  <a:pt x="139700" y="158750"/>
                </a:moveTo>
                <a:cubicBezTo>
                  <a:pt x="139700" y="248537"/>
                  <a:pt x="107871" y="317500"/>
                  <a:pt x="69850" y="317500"/>
                </a:cubicBezTo>
                <a:cubicBezTo>
                  <a:pt x="31828" y="317500"/>
                  <a:pt x="0" y="248537"/>
                  <a:pt x="0" y="158750"/>
                </a:cubicBezTo>
                <a:cubicBezTo>
                  <a:pt x="0" y="68962"/>
                  <a:pt x="31828" y="0"/>
                  <a:pt x="69850" y="0"/>
                </a:cubicBezTo>
                <a:cubicBezTo>
                  <a:pt x="107871" y="0"/>
                  <a:pt x="139700" y="68962"/>
                  <a:pt x="139700" y="158750"/>
                </a:cubicBezTo>
                <a:close/>
              </a:path>
            </a:pathLst>
          </a:custGeom>
          <a:solidFill>
            <a:srgbClr val="FFFFFF"/>
          </a:solidFill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</p:sp>
      <p:sp>
        <p:nvSpPr>
          <p:cNvPr id="25" name=""/>
          <p:cNvSpPr/>
          <p:nvPr/>
        </p:nvSpPr>
        <p:spPr>
          <a:xfrm>
            <a:off x="2819400" y="2749550"/>
            <a:ext cx="146050" cy="317500"/>
          </a:xfrm>
          <a:custGeom>
            <a:pathLst>
              <a:path w="146050" h="317500">
                <a:moveTo>
                  <a:pt x="76200" y="0"/>
                </a:moveTo>
                <a:cubicBezTo>
                  <a:pt x="114777" y="0"/>
                  <a:pt x="146050" y="71074"/>
                  <a:pt x="146050" y="158750"/>
                </a:cubicBezTo>
                <a:cubicBezTo>
                  <a:pt x="146050" y="246425"/>
                  <a:pt x="114777" y="317500"/>
                  <a:pt x="76200" y="317500"/>
                </a:cubicBezTo>
              </a:path>
            </a:pathLst>
          </a:custGeom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26" name=""/>
          <p:cNvSpPr/>
          <p:nvPr/>
        </p:nvSpPr>
        <p:spPr>
          <a:xfrm>
            <a:off x="1047750" y="2749550"/>
            <a:ext cx="1847850" cy="317500"/>
          </a:xfrm>
          <a:custGeom>
            <a:pathLst>
              <a:path w="1847850" h="317500">
                <a:moveTo>
                  <a:pt x="1847850" y="0"/>
                </a:moveTo>
                <a:cubicBezTo>
                  <a:pt x="1809828" y="0"/>
                  <a:pt x="1778000" y="68962"/>
                  <a:pt x="1778000" y="158750"/>
                </a:cubicBezTo>
                <a:cubicBezTo>
                  <a:pt x="1778000" y="248537"/>
                  <a:pt x="1809828" y="317500"/>
                  <a:pt x="1847850" y="317500"/>
                </a:cubicBezTo>
                <a:lnTo>
                  <a:pt x="69850" y="317500"/>
                </a:lnTo>
                <a:cubicBezTo>
                  <a:pt x="31828" y="317500"/>
                  <a:pt x="0" y="248537"/>
                  <a:pt x="0" y="158750"/>
                </a:cubicBezTo>
                <a:cubicBezTo>
                  <a:pt x="0" y="68962"/>
                  <a:pt x="31828" y="0"/>
                  <a:pt x="69850" y="0"/>
                </a:cubicBezTo>
                <a:lnTo>
                  <a:pt x="1847850" y="0"/>
                </a:lnTo>
                <a:close/>
              </a:path>
            </a:pathLst>
          </a:custGeom>
          <a:solidFill>
            <a:srgbClr val="FFFFFF"/>
          </a:solidFill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</p:sp>
      <p:sp>
        <p:nvSpPr>
          <p:cNvPr id="27" name=""/>
          <p:cNvSpPr/>
          <p:nvPr/>
        </p:nvSpPr>
        <p:spPr>
          <a:xfrm>
            <a:off x="1047750" y="2749550"/>
            <a:ext cx="1847850" cy="317500"/>
          </a:xfrm>
          <a:custGeom>
            <a:pathLst>
              <a:path w="1847850" h="317500">
                <a:moveTo>
                  <a:pt x="1847850" y="0"/>
                </a:moveTo>
                <a:cubicBezTo>
                  <a:pt x="1809828" y="0"/>
                  <a:pt x="1778000" y="68962"/>
                  <a:pt x="1778000" y="158750"/>
                </a:cubicBezTo>
                <a:cubicBezTo>
                  <a:pt x="1778000" y="248537"/>
                  <a:pt x="1809828" y="317500"/>
                  <a:pt x="1847850" y="317500"/>
                </a:cubicBezTo>
                <a:lnTo>
                  <a:pt x="69850" y="317500"/>
                </a:lnTo>
                <a:cubicBezTo>
                  <a:pt x="31828" y="317500"/>
                  <a:pt x="0" y="248537"/>
                  <a:pt x="0" y="158750"/>
                </a:cubicBezTo>
                <a:cubicBezTo>
                  <a:pt x="0" y="68962"/>
                  <a:pt x="31828" y="0"/>
                  <a:pt x="69850" y="0"/>
                </a:cubicBezTo>
                <a:lnTo>
                  <a:pt x="1847850" y="0"/>
                </a:lnTo>
              </a:path>
            </a:pathLst>
          </a:custGeom>
          <a:noFill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28" name=""/>
          <p:cNvSpPr/>
          <p:nvPr/>
        </p:nvSpPr>
        <p:spPr>
          <a:xfrm>
            <a:off x="1523796" y="2794000"/>
            <a:ext cx="889406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Radius=5</a:t>
            </a:r>
          </a:p>
        </p:txBody>
      </p:sp>
      <p:sp>
        <p:nvSpPr>
          <p:cNvPr id="29" name=""/>
          <p:cNvSpPr/>
          <p:nvPr/>
        </p:nvSpPr>
        <p:spPr>
          <a:xfrm>
            <a:off x="984250" y="3130550"/>
            <a:ext cx="1974850" cy="317500"/>
          </a:xfrm>
          <a:custGeom>
            <a:pathLst>
              <a:path w="1974850" h="317500">
                <a:moveTo>
                  <a:pt x="1974850" y="0"/>
                </a:moveTo>
                <a:cubicBezTo>
                  <a:pt x="1900640" y="0"/>
                  <a:pt x="1841500" y="69893"/>
                  <a:pt x="1841500" y="158750"/>
                </a:cubicBezTo>
                <a:cubicBezTo>
                  <a:pt x="1841500" y="247606"/>
                  <a:pt x="1900640" y="317500"/>
                  <a:pt x="1974850" y="317500"/>
                </a:cubicBezTo>
                <a:lnTo>
                  <a:pt x="133350" y="317500"/>
                </a:lnTo>
                <a:cubicBezTo>
                  <a:pt x="59140" y="317500"/>
                  <a:pt x="0" y="247606"/>
                  <a:pt x="0" y="158750"/>
                </a:cubicBezTo>
                <a:cubicBezTo>
                  <a:pt x="0" y="69893"/>
                  <a:pt x="59140" y="0"/>
                  <a:pt x="133350" y="0"/>
                </a:cubicBezTo>
                <a:lnTo>
                  <a:pt x="1974850" y="0"/>
                </a:lnTo>
                <a:close/>
              </a:path>
            </a:pathLst>
          </a:custGeom>
          <a:solidFill>
            <a:srgbClr val="FFFFFF"/>
          </a:solidFill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</p:sp>
      <p:sp>
        <p:nvSpPr>
          <p:cNvPr id="30" name=""/>
          <p:cNvSpPr/>
          <p:nvPr/>
        </p:nvSpPr>
        <p:spPr>
          <a:xfrm>
            <a:off x="2825750" y="3130550"/>
            <a:ext cx="266700" cy="317500"/>
          </a:xfrm>
          <a:custGeom>
            <a:pathLst>
              <a:path w="266700" h="317500">
                <a:moveTo>
                  <a:pt x="266700" y="158750"/>
                </a:moveTo>
                <a:cubicBezTo>
                  <a:pt x="266700" y="247606"/>
                  <a:pt x="207559" y="317500"/>
                  <a:pt x="133350" y="317500"/>
                </a:cubicBezTo>
                <a:cubicBezTo>
                  <a:pt x="59140" y="317500"/>
                  <a:pt x="0" y="247606"/>
                  <a:pt x="0" y="158750"/>
                </a:cubicBezTo>
                <a:cubicBezTo>
                  <a:pt x="0" y="69893"/>
                  <a:pt x="59140" y="0"/>
                  <a:pt x="133350" y="0"/>
                </a:cubicBezTo>
                <a:cubicBezTo>
                  <a:pt x="207559" y="0"/>
                  <a:pt x="266700" y="69893"/>
                  <a:pt x="266700" y="158750"/>
                </a:cubicBezTo>
                <a:close/>
              </a:path>
            </a:pathLst>
          </a:custGeom>
          <a:solidFill>
            <a:srgbClr val="FFFFFF"/>
          </a:solidFill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</p:sp>
      <p:sp>
        <p:nvSpPr>
          <p:cNvPr id="31" name=""/>
          <p:cNvSpPr/>
          <p:nvPr/>
        </p:nvSpPr>
        <p:spPr>
          <a:xfrm>
            <a:off x="2819400" y="3130550"/>
            <a:ext cx="273050" cy="317500"/>
          </a:xfrm>
          <a:custGeom>
            <a:pathLst>
              <a:path w="273050" h="317500">
                <a:moveTo>
                  <a:pt x="139700" y="0"/>
                </a:moveTo>
                <a:cubicBezTo>
                  <a:pt x="213347" y="0"/>
                  <a:pt x="273050" y="71074"/>
                  <a:pt x="273050" y="158750"/>
                </a:cubicBezTo>
                <a:cubicBezTo>
                  <a:pt x="273050" y="246425"/>
                  <a:pt x="213347" y="317500"/>
                  <a:pt x="139700" y="317500"/>
                </a:cubicBezTo>
              </a:path>
            </a:pathLst>
          </a:custGeom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32" name=""/>
          <p:cNvSpPr/>
          <p:nvPr/>
        </p:nvSpPr>
        <p:spPr>
          <a:xfrm>
            <a:off x="984250" y="3130550"/>
            <a:ext cx="1974850" cy="317500"/>
          </a:xfrm>
          <a:custGeom>
            <a:pathLst>
              <a:path w="1974850" h="317500">
                <a:moveTo>
                  <a:pt x="1974850" y="0"/>
                </a:moveTo>
                <a:cubicBezTo>
                  <a:pt x="1900640" y="0"/>
                  <a:pt x="1841500" y="69893"/>
                  <a:pt x="1841500" y="158750"/>
                </a:cubicBezTo>
                <a:cubicBezTo>
                  <a:pt x="1841500" y="247606"/>
                  <a:pt x="1900640" y="317500"/>
                  <a:pt x="1974850" y="317500"/>
                </a:cubicBezTo>
                <a:lnTo>
                  <a:pt x="133350" y="317500"/>
                </a:lnTo>
                <a:cubicBezTo>
                  <a:pt x="59140" y="317500"/>
                  <a:pt x="0" y="247606"/>
                  <a:pt x="0" y="158750"/>
                </a:cubicBezTo>
                <a:cubicBezTo>
                  <a:pt x="0" y="69893"/>
                  <a:pt x="59140" y="0"/>
                  <a:pt x="133350" y="0"/>
                </a:cubicBezTo>
                <a:lnTo>
                  <a:pt x="1974850" y="0"/>
                </a:lnTo>
                <a:close/>
              </a:path>
            </a:pathLst>
          </a:custGeom>
          <a:solidFill>
            <a:srgbClr val="FFFFFF"/>
          </a:solidFill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</p:sp>
      <p:sp>
        <p:nvSpPr>
          <p:cNvPr id="33" name=""/>
          <p:cNvSpPr/>
          <p:nvPr/>
        </p:nvSpPr>
        <p:spPr>
          <a:xfrm>
            <a:off x="984250" y="3130550"/>
            <a:ext cx="1974850" cy="317500"/>
          </a:xfrm>
          <a:custGeom>
            <a:pathLst>
              <a:path w="1974850" h="317500">
                <a:moveTo>
                  <a:pt x="1974850" y="0"/>
                </a:moveTo>
                <a:cubicBezTo>
                  <a:pt x="1900640" y="0"/>
                  <a:pt x="1841500" y="69893"/>
                  <a:pt x="1841500" y="158750"/>
                </a:cubicBezTo>
                <a:cubicBezTo>
                  <a:pt x="1841500" y="247606"/>
                  <a:pt x="1900640" y="317500"/>
                  <a:pt x="1974850" y="317500"/>
                </a:cubicBezTo>
                <a:lnTo>
                  <a:pt x="133350" y="317500"/>
                </a:lnTo>
                <a:cubicBezTo>
                  <a:pt x="59140" y="317500"/>
                  <a:pt x="0" y="247606"/>
                  <a:pt x="0" y="158750"/>
                </a:cubicBezTo>
                <a:cubicBezTo>
                  <a:pt x="0" y="69893"/>
                  <a:pt x="59140" y="0"/>
                  <a:pt x="133350" y="0"/>
                </a:cubicBezTo>
                <a:lnTo>
                  <a:pt x="1974850" y="0"/>
                </a:lnTo>
              </a:path>
            </a:pathLst>
          </a:custGeom>
          <a:noFill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34" name=""/>
          <p:cNvSpPr/>
          <p:nvPr/>
        </p:nvSpPr>
        <p:spPr>
          <a:xfrm>
            <a:off x="1467307" y="3175000"/>
            <a:ext cx="1002385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Radius=10</a:t>
            </a:r>
          </a:p>
        </p:txBody>
      </p:sp>
      <p:sp>
        <p:nvSpPr>
          <p:cNvPr id="35" name=""/>
          <p:cNvSpPr/>
          <p:nvPr/>
        </p:nvSpPr>
        <p:spPr>
          <a:xfrm>
            <a:off x="920750" y="3511550"/>
            <a:ext cx="2101850" cy="317500"/>
          </a:xfrm>
          <a:custGeom>
            <a:pathLst>
              <a:path w="2101850" h="317500">
                <a:moveTo>
                  <a:pt x="2101850" y="0"/>
                </a:moveTo>
                <a:cubicBezTo>
                  <a:pt x="1991880" y="0"/>
                  <a:pt x="1905000" y="70590"/>
                  <a:pt x="1905000" y="158750"/>
                </a:cubicBezTo>
                <a:cubicBezTo>
                  <a:pt x="1905000" y="246909"/>
                  <a:pt x="1991880" y="317500"/>
                  <a:pt x="2101850" y="317500"/>
                </a:cubicBezTo>
                <a:lnTo>
                  <a:pt x="196850" y="317500"/>
                </a:lnTo>
                <a:cubicBezTo>
                  <a:pt x="86880" y="317500"/>
                  <a:pt x="0" y="246909"/>
                  <a:pt x="0" y="158750"/>
                </a:cubicBezTo>
                <a:cubicBezTo>
                  <a:pt x="0" y="70590"/>
                  <a:pt x="86880" y="0"/>
                  <a:pt x="196850" y="0"/>
                </a:cubicBezTo>
                <a:lnTo>
                  <a:pt x="2101850" y="0"/>
                </a:lnTo>
                <a:close/>
              </a:path>
            </a:pathLst>
          </a:custGeom>
          <a:solidFill>
            <a:srgbClr val="FFFFFF"/>
          </a:solidFill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</p:sp>
      <p:sp>
        <p:nvSpPr>
          <p:cNvPr id="36" name=""/>
          <p:cNvSpPr/>
          <p:nvPr/>
        </p:nvSpPr>
        <p:spPr>
          <a:xfrm>
            <a:off x="2825750" y="3511550"/>
            <a:ext cx="393700" cy="317500"/>
          </a:xfrm>
          <a:custGeom>
            <a:pathLst>
              <a:path w="393700" h="317500">
                <a:moveTo>
                  <a:pt x="393700" y="158750"/>
                </a:moveTo>
                <a:cubicBezTo>
                  <a:pt x="393700" y="246909"/>
                  <a:pt x="306819" y="317500"/>
                  <a:pt x="196850" y="317500"/>
                </a:cubicBezTo>
                <a:cubicBezTo>
                  <a:pt x="86880" y="317500"/>
                  <a:pt x="0" y="246909"/>
                  <a:pt x="0" y="158750"/>
                </a:cubicBezTo>
                <a:cubicBezTo>
                  <a:pt x="0" y="70590"/>
                  <a:pt x="86880" y="0"/>
                  <a:pt x="196850" y="0"/>
                </a:cubicBezTo>
                <a:cubicBezTo>
                  <a:pt x="306819" y="0"/>
                  <a:pt x="393700" y="70590"/>
                  <a:pt x="393700" y="158750"/>
                </a:cubicBezTo>
                <a:close/>
              </a:path>
            </a:pathLst>
          </a:custGeom>
          <a:solidFill>
            <a:srgbClr val="FFFFFF"/>
          </a:solidFill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</p:sp>
      <p:sp>
        <p:nvSpPr>
          <p:cNvPr id="37" name=""/>
          <p:cNvSpPr/>
          <p:nvPr/>
        </p:nvSpPr>
        <p:spPr>
          <a:xfrm>
            <a:off x="2819400" y="3511550"/>
            <a:ext cx="400050" cy="317500"/>
          </a:xfrm>
          <a:custGeom>
            <a:pathLst>
              <a:path w="400050" h="317500">
                <a:moveTo>
                  <a:pt x="203200" y="0"/>
                </a:moveTo>
                <a:cubicBezTo>
                  <a:pt x="311917" y="0"/>
                  <a:pt x="400050" y="71074"/>
                  <a:pt x="400050" y="158750"/>
                </a:cubicBezTo>
                <a:cubicBezTo>
                  <a:pt x="400050" y="246425"/>
                  <a:pt x="311917" y="317500"/>
                  <a:pt x="203200" y="317500"/>
                </a:cubicBezTo>
              </a:path>
            </a:pathLst>
          </a:custGeom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38" name=""/>
          <p:cNvSpPr/>
          <p:nvPr/>
        </p:nvSpPr>
        <p:spPr>
          <a:xfrm>
            <a:off x="920750" y="3511550"/>
            <a:ext cx="2101850" cy="317500"/>
          </a:xfrm>
          <a:custGeom>
            <a:pathLst>
              <a:path w="2101850" h="317500">
                <a:moveTo>
                  <a:pt x="2101850" y="0"/>
                </a:moveTo>
                <a:cubicBezTo>
                  <a:pt x="1991880" y="0"/>
                  <a:pt x="1905000" y="70590"/>
                  <a:pt x="1905000" y="158750"/>
                </a:cubicBezTo>
                <a:cubicBezTo>
                  <a:pt x="1905000" y="246909"/>
                  <a:pt x="1991880" y="317500"/>
                  <a:pt x="2101850" y="317500"/>
                </a:cubicBezTo>
                <a:lnTo>
                  <a:pt x="196850" y="317500"/>
                </a:lnTo>
                <a:cubicBezTo>
                  <a:pt x="86880" y="317500"/>
                  <a:pt x="0" y="246909"/>
                  <a:pt x="0" y="158750"/>
                </a:cubicBezTo>
                <a:cubicBezTo>
                  <a:pt x="0" y="70590"/>
                  <a:pt x="86880" y="0"/>
                  <a:pt x="196850" y="0"/>
                </a:cubicBezTo>
                <a:lnTo>
                  <a:pt x="2101850" y="0"/>
                </a:lnTo>
                <a:close/>
              </a:path>
            </a:pathLst>
          </a:custGeom>
          <a:solidFill>
            <a:srgbClr val="FFFFFF"/>
          </a:solidFill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</p:sp>
      <p:sp>
        <p:nvSpPr>
          <p:cNvPr id="39" name=""/>
          <p:cNvSpPr/>
          <p:nvPr/>
        </p:nvSpPr>
        <p:spPr>
          <a:xfrm>
            <a:off x="920750" y="3511550"/>
            <a:ext cx="2101850" cy="317500"/>
          </a:xfrm>
          <a:custGeom>
            <a:pathLst>
              <a:path w="2101850" h="317500">
                <a:moveTo>
                  <a:pt x="2101850" y="0"/>
                </a:moveTo>
                <a:cubicBezTo>
                  <a:pt x="1991880" y="0"/>
                  <a:pt x="1905000" y="70590"/>
                  <a:pt x="1905000" y="158750"/>
                </a:cubicBezTo>
                <a:cubicBezTo>
                  <a:pt x="1905000" y="246909"/>
                  <a:pt x="1991880" y="317500"/>
                  <a:pt x="2101850" y="317500"/>
                </a:cubicBezTo>
                <a:lnTo>
                  <a:pt x="196850" y="317500"/>
                </a:lnTo>
                <a:cubicBezTo>
                  <a:pt x="86880" y="317500"/>
                  <a:pt x="0" y="246909"/>
                  <a:pt x="0" y="158750"/>
                </a:cubicBezTo>
                <a:cubicBezTo>
                  <a:pt x="0" y="70590"/>
                  <a:pt x="86880" y="0"/>
                  <a:pt x="196850" y="0"/>
                </a:cubicBezTo>
                <a:lnTo>
                  <a:pt x="2101850" y="0"/>
                </a:lnTo>
              </a:path>
            </a:pathLst>
          </a:custGeom>
          <a:noFill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40" name=""/>
          <p:cNvSpPr/>
          <p:nvPr/>
        </p:nvSpPr>
        <p:spPr>
          <a:xfrm>
            <a:off x="1467307" y="3556000"/>
            <a:ext cx="1002385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Radius=15</a:t>
            </a:r>
          </a:p>
        </p:txBody>
      </p:sp>
      <p:sp>
        <p:nvSpPr>
          <p:cNvPr id="41" name=""/>
          <p:cNvSpPr/>
          <p:nvPr/>
        </p:nvSpPr>
        <p:spPr>
          <a:xfrm>
            <a:off x="1041400" y="3892550"/>
            <a:ext cx="1847850" cy="317500"/>
          </a:xfrm>
          <a:custGeom>
            <a:pathLst>
              <a:path w="1847850" h="317500">
                <a:moveTo>
                  <a:pt x="0" y="0"/>
                </a:moveTo>
                <a:lnTo>
                  <a:pt x="1778000" y="0"/>
                </a:lnTo>
                <a:cubicBezTo>
                  <a:pt x="1816021" y="0"/>
                  <a:pt x="1847850" y="68962"/>
                  <a:pt x="1847850" y="158750"/>
                </a:cubicBezTo>
                <a:cubicBezTo>
                  <a:pt x="1847850" y="248537"/>
                  <a:pt x="1816021" y="317500"/>
                  <a:pt x="1778000" y="317500"/>
                </a:cubicBezTo>
                <a:lnTo>
                  <a:pt x="0" y="317500"/>
                </a:lnTo>
                <a:cubicBezTo>
                  <a:pt x="38021" y="317500"/>
                  <a:pt x="69850" y="248537"/>
                  <a:pt x="69850" y="158750"/>
                </a:cubicBezTo>
                <a:cubicBezTo>
                  <a:pt x="69850" y="68962"/>
                  <a:pt x="38021" y="0"/>
                  <a:pt x="0" y="0"/>
                </a:cubicBezTo>
                <a:close/>
              </a:path>
            </a:pathLst>
          </a:custGeom>
          <a:solidFill>
            <a:srgbClr val="FFFFFF"/>
          </a:solidFill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</p:sp>
      <p:sp>
        <p:nvSpPr>
          <p:cNvPr id="42" name=""/>
          <p:cNvSpPr/>
          <p:nvPr/>
        </p:nvSpPr>
        <p:spPr>
          <a:xfrm>
            <a:off x="971550" y="3892550"/>
            <a:ext cx="139700" cy="317500"/>
          </a:xfrm>
          <a:custGeom>
            <a:pathLst>
              <a:path w="139700" h="317500">
                <a:moveTo>
                  <a:pt x="139700" y="158750"/>
                </a:moveTo>
                <a:cubicBezTo>
                  <a:pt x="139700" y="248537"/>
                  <a:pt x="107871" y="317500"/>
                  <a:pt x="69850" y="317500"/>
                </a:cubicBezTo>
                <a:cubicBezTo>
                  <a:pt x="31828" y="317500"/>
                  <a:pt x="0" y="248537"/>
                  <a:pt x="0" y="158750"/>
                </a:cubicBezTo>
                <a:cubicBezTo>
                  <a:pt x="0" y="68962"/>
                  <a:pt x="31828" y="0"/>
                  <a:pt x="69850" y="0"/>
                </a:cubicBezTo>
                <a:cubicBezTo>
                  <a:pt x="107871" y="0"/>
                  <a:pt x="139700" y="68962"/>
                  <a:pt x="139700" y="158750"/>
                </a:cubicBezTo>
                <a:close/>
              </a:path>
            </a:pathLst>
          </a:custGeom>
          <a:solidFill>
            <a:srgbClr val="FFFFFF"/>
          </a:solidFill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</p:sp>
      <p:sp>
        <p:nvSpPr>
          <p:cNvPr id="43" name=""/>
          <p:cNvSpPr/>
          <p:nvPr/>
        </p:nvSpPr>
        <p:spPr>
          <a:xfrm>
            <a:off x="971550" y="3892550"/>
            <a:ext cx="146050" cy="317500"/>
          </a:xfrm>
          <a:custGeom>
            <a:pathLst>
              <a:path w="146050" h="317500">
                <a:moveTo>
                  <a:pt x="69850" y="317500"/>
                </a:moveTo>
                <a:cubicBezTo>
                  <a:pt x="31272" y="317500"/>
                  <a:pt x="0" y="246425"/>
                  <a:pt x="0" y="158750"/>
                </a:cubicBezTo>
                <a:cubicBezTo>
                  <a:pt x="0" y="71074"/>
                  <a:pt x="31272" y="0"/>
                  <a:pt x="69850" y="0"/>
                </a:cubicBezTo>
              </a:path>
            </a:pathLst>
          </a:custGeom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44" name=""/>
          <p:cNvSpPr/>
          <p:nvPr/>
        </p:nvSpPr>
        <p:spPr>
          <a:xfrm>
            <a:off x="1041400" y="3892550"/>
            <a:ext cx="1847850" cy="317500"/>
          </a:xfrm>
          <a:custGeom>
            <a:pathLst>
              <a:path w="1847850" h="317500">
                <a:moveTo>
                  <a:pt x="0" y="0"/>
                </a:moveTo>
                <a:lnTo>
                  <a:pt x="1778000" y="0"/>
                </a:lnTo>
                <a:cubicBezTo>
                  <a:pt x="1816021" y="0"/>
                  <a:pt x="1847850" y="68962"/>
                  <a:pt x="1847850" y="158750"/>
                </a:cubicBezTo>
                <a:cubicBezTo>
                  <a:pt x="1847850" y="248537"/>
                  <a:pt x="1816021" y="317500"/>
                  <a:pt x="1778000" y="317500"/>
                </a:cubicBezTo>
                <a:lnTo>
                  <a:pt x="0" y="317500"/>
                </a:lnTo>
                <a:cubicBezTo>
                  <a:pt x="38021" y="317500"/>
                  <a:pt x="69850" y="248537"/>
                  <a:pt x="69850" y="158750"/>
                </a:cubicBezTo>
                <a:cubicBezTo>
                  <a:pt x="69850" y="68962"/>
                  <a:pt x="38021" y="0"/>
                  <a:pt x="0" y="0"/>
                </a:cubicBezTo>
                <a:close/>
              </a:path>
            </a:pathLst>
          </a:custGeom>
          <a:solidFill>
            <a:srgbClr val="FFFFFF"/>
          </a:solidFill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</p:sp>
      <p:sp>
        <p:nvSpPr>
          <p:cNvPr id="45" name=""/>
          <p:cNvSpPr/>
          <p:nvPr/>
        </p:nvSpPr>
        <p:spPr>
          <a:xfrm>
            <a:off x="1041400" y="3892550"/>
            <a:ext cx="1847850" cy="317500"/>
          </a:xfrm>
          <a:custGeom>
            <a:pathLst>
              <a:path w="1847850" h="317500">
                <a:moveTo>
                  <a:pt x="0" y="0"/>
                </a:moveTo>
                <a:lnTo>
                  <a:pt x="1778000" y="0"/>
                </a:lnTo>
                <a:cubicBezTo>
                  <a:pt x="1816021" y="0"/>
                  <a:pt x="1847850" y="68962"/>
                  <a:pt x="1847850" y="158750"/>
                </a:cubicBezTo>
                <a:cubicBezTo>
                  <a:pt x="1847850" y="248537"/>
                  <a:pt x="1816021" y="317500"/>
                  <a:pt x="1778000" y="317500"/>
                </a:cubicBezTo>
                <a:lnTo>
                  <a:pt x="0" y="317500"/>
                </a:lnTo>
                <a:cubicBezTo>
                  <a:pt x="38021" y="317500"/>
                  <a:pt x="69850" y="248537"/>
                  <a:pt x="69850" y="158750"/>
                </a:cubicBezTo>
                <a:cubicBezTo>
                  <a:pt x="69850" y="68962"/>
                  <a:pt x="38021" y="0"/>
                  <a:pt x="0" y="0"/>
                </a:cubicBezTo>
              </a:path>
            </a:pathLst>
          </a:custGeom>
          <a:noFill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46" name=""/>
          <p:cNvSpPr/>
          <p:nvPr/>
        </p:nvSpPr>
        <p:spPr>
          <a:xfrm>
            <a:off x="1571751" y="3937000"/>
            <a:ext cx="793496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Left side</a:t>
            </a:r>
          </a:p>
        </p:txBody>
      </p:sp>
    </p:spTree>
  </p:cSld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Application>Msc-generator</Application>
  <PresentationFormat>Widescreen</PresentationFormat>
  <Slides>1</Slides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Gabor Nemeth</dc:creator>
  <cp:lastModifiedBy>Gabor Nemeth</cp:lastModifiedBy>
  <cp:revision>1</cp:revision>
  <dcterms:created xsi:type="dcterms:W3CDTF">2022-02-16T11:34:08Z</dcterms:created>
  <dcterms:modified xsi:type="dcterms:W3CDTF">2022-02-16T11:43:55Z</dcterms:modified>
</cp:coreProperties>
</file>

<file path=docProps/thumbnail.jpeg>
</file>