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978C9E23-D4B0-11CE-BF2D-00AA003F40D0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978C9E23-D4B0-11CE-BF2D-00AA003F40D0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978C9E23-D4B0-11CE-BF2D-00AA003F40D0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E53A79-ECEC-4C77-847F-52A8C2C03F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5CAF85-4172-4822-851B-7FC28DDFAAD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92A0D9-DB4E-42CE-8954-29FE985DE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D8C22B-4D41-46CC-A5CF-ED963CDF90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33DE24-8482-4F50-89A7-D455A6F48B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26274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C727F9-654E-4D03-86A4-02D464DEFC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B3F0309-BB26-4DE5-8365-2292402C8C7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BE6390-63D3-4A16-A41B-965C1D5986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9011EB-F66A-482F-B41B-5041151D96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6EFC38-87A9-4347-BDBC-C4EB4AAB3E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3300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B5507D7-2FCB-4435-80CE-AC00D0A3BE6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B7C45D-2F25-459A-ADB1-DC82C604F1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77A055-DA07-4EF7-83E8-1317F7096F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7F2E52-AF8B-43CA-8758-EB9FAE5779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88CCF3-DF03-4E15-B5DD-E44FBB4F62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91034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F2CE9A-F483-41AC-B3A7-D49740506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8001CC-43E5-460B-8973-A2408B41CD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C70BE9-F8CC-41CD-A7A9-C873CF1860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C042F9-4441-4B81-8FF5-5A59923E1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DADBFC-ABF2-4F12-B7B8-C8F109F281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53566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3EE00A-DA07-4308-A244-8996417A35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9956E-9F20-4C27-87B8-5716B9DFA6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6B34D2-59A6-48F2-A462-29862AF956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678871-BD14-467D-BF60-4365E24F9F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51858BF-9C22-4814-A86C-0D8E673A30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405829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FFDF67-7365-4CEF-A884-AB731AEE56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3BE07A-2B23-4BF7-83A7-A57BEE8F391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60CEA0D-BBEF-458E-97D1-88DB73BF43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A6A5B6-E753-4309-929D-BBD934DC01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A65D797-55CF-4562-B512-7C47CA2949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5CD74BD-4316-4328-9C07-F0BF649EE6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129124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D04B54-343A-410A-98EB-980541A34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5C7FDF-6865-40ED-AD4F-3B4618D2F4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3157086-663B-4A89-8DA7-30994672FBA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3C6E3EC-BBA8-4098-A549-1A21E16EDD0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054ECC8-F3F0-4912-93EC-DCEFD45E55C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52653FA-E49C-4EA5-A815-10F776D764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7313B6A-D429-4AEB-8018-1D9C7B91F9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2A9ACA4-50CF-4A87-AAA3-8E506ADDF3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2581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F369EC-07A7-4C39-B78A-CD574064DE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D56AFE-5038-40D8-94E1-A07FCE5227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6F50FB2-BF7E-460C-8881-531240F1E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BE7DF71-4197-4BCC-8501-E73E5ABDE4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826954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AF65AAA-1750-41C4-918E-DB33077A95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03F242-C10D-4AE8-84F7-EC93D1B720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948638F-607E-4530-9B0B-9660B5535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01915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376635-318A-4DD7-8149-C5909A0FA7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82E606-DD83-41FD-A578-D1E793BDEC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2F4026-EE2E-4BDC-8AAE-EEAE55B939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AACF02-266D-4A0B-AA20-8CAA4AA711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E3C157-D772-4EBA-B414-5648CC4327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7DE58D4-68D0-4923-9BA2-97E7AA1E68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3404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4917EE-E713-439A-95E7-C20CEFAB91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93B833A-42AF-4F5A-AD8C-C1C3737273C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D23E5B-1844-465C-81E2-2EC5A4DC05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1661A5-A971-4CEB-853B-94FA5E1F8D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BB3796-5601-45C9-AC28-D95A28C016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5651FA-9579-4F13-BD31-4E6ACED0F6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40876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14F5BB-6DB2-4D65-8FF1-45F9BF8CB2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6A3BC9-7B5B-479F-896F-B29A4E6F3C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F4DD5E-DE68-4989-B23C-214A352F89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AB5BA8-C217-4EEE-A4D5-296BDEC789A1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FF85C6-1E1E-439D-AD05-050C3267B4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3EB060-7650-4607-9FDC-816BBD42C0E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14B19E-F1E6-466B-A79F-C72D369E7FA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95183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41" name="Label1" r:id="rId2" imgW="1924200" imgH="1143000"/>
        </mc:Choice>
        <mc:Fallback>
          <p:control name="Label1" r:id="rId2" imgW="1924200" imgH="1143000">
            <p:pic>
              <p:nvPicPr>
                <p:cNvPr id="4" name="Label1">
                  <a:extLst>
                    <a:ext uri="{FF2B5EF4-FFF2-40B4-BE49-F238E27FC236}">
                      <a16:creationId xmlns:a16="http://schemas.microsoft.com/office/drawing/2014/main" id="{79EB3EA0-E3A2-4121-91DB-F8D4019BC58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152525" y="1231900"/>
                  <a:ext cx="1922463" cy="11398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2" name="Label3" r:id="rId3" imgW="2847960" imgH="1143000"/>
        </mc:Choice>
        <mc:Fallback>
          <p:control name="Label3" r:id="rId3" imgW="2847960" imgH="1143000">
            <p:pic>
              <p:nvPicPr>
                <p:cNvPr id="6" name="Label3">
                  <a:extLst>
                    <a:ext uri="{FF2B5EF4-FFF2-40B4-BE49-F238E27FC236}">
                      <a16:creationId xmlns:a16="http://schemas.microsoft.com/office/drawing/2014/main" id="{ECA732CA-F93B-4EE7-8E7E-C8FCE4F2E8A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292751" y="1231899"/>
                  <a:ext cx="2843006" cy="11398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3" name="Label4" r:id="rId4" imgW="2847960" imgH="1143000"/>
        </mc:Choice>
        <mc:Fallback>
          <p:control name="Label4" r:id="rId4" imgW="2847960" imgH="1143000">
            <p:pic>
              <p:nvPicPr>
                <p:cNvPr id="8" name="Label4">
                  <a:extLst>
                    <a:ext uri="{FF2B5EF4-FFF2-40B4-BE49-F238E27FC236}">
                      <a16:creationId xmlns:a16="http://schemas.microsoft.com/office/drawing/2014/main" id="{A0F38198-986F-4F5C-A8B7-68E88D95855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6652177" y="1231899"/>
                  <a:ext cx="2843006" cy="1139825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2810082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4</cp:revision>
  <dcterms:created xsi:type="dcterms:W3CDTF">2017-08-06T15:41:43Z</dcterms:created>
  <dcterms:modified xsi:type="dcterms:W3CDTF">2017-08-06T16:22:44Z</dcterms:modified>
</cp:coreProperties>
</file>

<file path=docProps/thumbnail.jpeg>
</file>